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3"/>
  </p:notesMasterIdLst>
  <p:sldIdLst>
    <p:sldId id="278" r:id="rId2"/>
    <p:sldId id="279" r:id="rId3"/>
    <p:sldId id="280" r:id="rId4"/>
    <p:sldId id="281" r:id="rId5"/>
    <p:sldId id="285" r:id="rId6"/>
    <p:sldId id="284" r:id="rId7"/>
    <p:sldId id="289" r:id="rId8"/>
    <p:sldId id="282" r:id="rId9"/>
    <p:sldId id="288" r:id="rId10"/>
    <p:sldId id="292" r:id="rId11"/>
    <p:sldId id="293" r:id="rId1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09" autoAdjust="0"/>
  </p:normalViewPr>
  <p:slideViewPr>
    <p:cSldViewPr snapToGrid="0" snapToObjects="1">
      <p:cViewPr varScale="1">
        <p:scale>
          <a:sx n="48" d="100"/>
          <a:sy n="48" d="100"/>
        </p:scale>
        <p:origin x="67" y="662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Top 5 categories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ltUpDiag">
              <a:fgClr>
                <a:schemeClr val="accent6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dLbls>
            <c:spPr>
              <a:solidFill>
                <a:schemeClr val="accent6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3E-4F99-8FCF-B3B75CED4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2052324607"/>
        <c:axId val="2052321727"/>
      </c:barChart>
      <c:valAx>
        <c:axId val="2052321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Popularity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324607"/>
        <c:crosses val="autoZero"/>
        <c:crossBetween val="between"/>
      </c:valAx>
      <c:catAx>
        <c:axId val="205232460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categories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3217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 w="9525" cap="flat" cmpd="sng" algn="ctr">
      <a:solidFill>
        <a:schemeClr val="accent6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Top 5 categories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309-4B64-8849-3876D28E57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309-4B64-8849-3876D28E57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309-4B64-8849-3876D28E57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309-4B64-8849-3876D28E57E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309-4B64-8849-3876D28E57E1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309-4B64-8849-3876D28E57E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6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B8A888-809B-4FA2-9863-BD6468EE74B2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92BF9CA-211E-4E9F-BE21-69B1257E2038}">
      <dgm:prSet phldrT="[Text]"/>
      <dgm:spPr/>
      <dgm:t>
        <a:bodyPr/>
        <a:lstStyle/>
        <a:p>
          <a:r>
            <a:rPr lang="en-IN" dirty="0"/>
            <a:t>DATA Understanding</a:t>
          </a:r>
        </a:p>
      </dgm:t>
    </dgm:pt>
    <dgm:pt modelId="{FE3EB4C8-1A4E-4255-B6C8-9B97271E70EC}" type="parTrans" cxnId="{69CCE1EF-E7B1-4B11-BAF6-327A91D6D2D1}">
      <dgm:prSet/>
      <dgm:spPr/>
      <dgm:t>
        <a:bodyPr/>
        <a:lstStyle/>
        <a:p>
          <a:endParaRPr lang="en-IN"/>
        </a:p>
      </dgm:t>
    </dgm:pt>
    <dgm:pt modelId="{25EE5B0E-FF85-4602-88F8-D209972F15D3}" type="sibTrans" cxnId="{69CCE1EF-E7B1-4B11-BAF6-327A91D6D2D1}">
      <dgm:prSet/>
      <dgm:spPr/>
      <dgm:t>
        <a:bodyPr/>
        <a:lstStyle/>
        <a:p>
          <a:endParaRPr lang="en-IN"/>
        </a:p>
      </dgm:t>
    </dgm:pt>
    <dgm:pt modelId="{8EB519DD-7DAB-46C4-9113-5C4C39E7FB35}">
      <dgm:prSet phldrT="[Text]"/>
      <dgm:spPr/>
      <dgm:t>
        <a:bodyPr/>
        <a:lstStyle/>
        <a:p>
          <a:r>
            <a:rPr lang="en-IN" dirty="0"/>
            <a:t>DATA Cleaning </a:t>
          </a:r>
        </a:p>
      </dgm:t>
    </dgm:pt>
    <dgm:pt modelId="{FB10D25C-FF54-40EA-AFA3-F623C1E89AB8}" type="parTrans" cxnId="{2D926342-6E21-44A1-B53B-134FD1653F1A}">
      <dgm:prSet/>
      <dgm:spPr/>
      <dgm:t>
        <a:bodyPr/>
        <a:lstStyle/>
        <a:p>
          <a:endParaRPr lang="en-IN"/>
        </a:p>
      </dgm:t>
    </dgm:pt>
    <dgm:pt modelId="{00AD813A-F6B2-483C-A2D1-696CAA1A9BA6}" type="sibTrans" cxnId="{2D926342-6E21-44A1-B53B-134FD1653F1A}">
      <dgm:prSet/>
      <dgm:spPr/>
      <dgm:t>
        <a:bodyPr/>
        <a:lstStyle/>
        <a:p>
          <a:endParaRPr lang="en-IN"/>
        </a:p>
      </dgm:t>
    </dgm:pt>
    <dgm:pt modelId="{E2A643A0-BEB4-4440-A2E6-B75F1BD49010}">
      <dgm:prSet phldrT="[Text]"/>
      <dgm:spPr/>
      <dgm:t>
        <a:bodyPr/>
        <a:lstStyle/>
        <a:p>
          <a:r>
            <a:rPr lang="en-IN" dirty="0"/>
            <a:t>DATA Modelling</a:t>
          </a:r>
        </a:p>
      </dgm:t>
    </dgm:pt>
    <dgm:pt modelId="{810695FC-72AB-4599-B91D-CB87F6D200D8}" type="parTrans" cxnId="{C8C080BD-400F-4338-A340-75EA6835427B}">
      <dgm:prSet/>
      <dgm:spPr/>
      <dgm:t>
        <a:bodyPr/>
        <a:lstStyle/>
        <a:p>
          <a:endParaRPr lang="en-IN"/>
        </a:p>
      </dgm:t>
    </dgm:pt>
    <dgm:pt modelId="{A2374C82-D30E-44AB-A2CA-C46AB87C11A5}" type="sibTrans" cxnId="{C8C080BD-400F-4338-A340-75EA6835427B}">
      <dgm:prSet/>
      <dgm:spPr/>
      <dgm:t>
        <a:bodyPr/>
        <a:lstStyle/>
        <a:p>
          <a:endParaRPr lang="en-IN"/>
        </a:p>
      </dgm:t>
    </dgm:pt>
    <dgm:pt modelId="{D654DF33-2467-40B1-8604-CCB80E4909A3}">
      <dgm:prSet phldrT="[Text]"/>
      <dgm:spPr/>
      <dgm:t>
        <a:bodyPr/>
        <a:lstStyle/>
        <a:p>
          <a:r>
            <a:rPr lang="en-IN" dirty="0"/>
            <a:t>DATA Analysis</a:t>
          </a:r>
        </a:p>
      </dgm:t>
    </dgm:pt>
    <dgm:pt modelId="{39D649A5-4A79-4BCB-A14E-20148B8CECE6}" type="parTrans" cxnId="{37107C28-8FA0-4D5D-B512-D02230EC115E}">
      <dgm:prSet/>
      <dgm:spPr/>
      <dgm:t>
        <a:bodyPr/>
        <a:lstStyle/>
        <a:p>
          <a:endParaRPr lang="en-IN"/>
        </a:p>
      </dgm:t>
    </dgm:pt>
    <dgm:pt modelId="{FAA3281D-9C7A-4FED-A4ED-982964B0FA32}" type="sibTrans" cxnId="{37107C28-8FA0-4D5D-B512-D02230EC115E}">
      <dgm:prSet/>
      <dgm:spPr/>
      <dgm:t>
        <a:bodyPr/>
        <a:lstStyle/>
        <a:p>
          <a:endParaRPr lang="en-IN"/>
        </a:p>
      </dgm:t>
    </dgm:pt>
    <dgm:pt modelId="{8F99D254-4332-446B-AD30-32A699AD002C}">
      <dgm:prSet phldrT="[Text]"/>
      <dgm:spPr/>
      <dgm:t>
        <a:bodyPr/>
        <a:lstStyle/>
        <a:p>
          <a:r>
            <a:rPr lang="en-IN" dirty="0"/>
            <a:t>Uncover Insights</a:t>
          </a:r>
        </a:p>
      </dgm:t>
    </dgm:pt>
    <dgm:pt modelId="{A21EEE91-DAE9-49C0-8CF6-4B1C073B9414}" type="parTrans" cxnId="{76F4932D-BC03-43D8-8E7C-06ABB44ECFE1}">
      <dgm:prSet/>
      <dgm:spPr/>
      <dgm:t>
        <a:bodyPr/>
        <a:lstStyle/>
        <a:p>
          <a:endParaRPr lang="en-IN"/>
        </a:p>
      </dgm:t>
    </dgm:pt>
    <dgm:pt modelId="{A868A9EA-9C79-4735-A332-3431BBA44DC9}" type="sibTrans" cxnId="{76F4932D-BC03-43D8-8E7C-06ABB44ECFE1}">
      <dgm:prSet/>
      <dgm:spPr/>
      <dgm:t>
        <a:bodyPr/>
        <a:lstStyle/>
        <a:p>
          <a:endParaRPr lang="en-IN"/>
        </a:p>
      </dgm:t>
    </dgm:pt>
    <dgm:pt modelId="{2BED1F61-07AD-48CA-B341-EAF30D11E6D4}" type="pres">
      <dgm:prSet presAssocID="{DAB8A888-809B-4FA2-9863-BD6468EE74B2}" presName="cycle" presStyleCnt="0">
        <dgm:presLayoutVars>
          <dgm:dir/>
          <dgm:resizeHandles val="exact"/>
        </dgm:presLayoutVars>
      </dgm:prSet>
      <dgm:spPr/>
    </dgm:pt>
    <dgm:pt modelId="{1FB6B331-149E-4F59-BDC2-04E42CA06F3E}" type="pres">
      <dgm:prSet presAssocID="{392BF9CA-211E-4E9F-BE21-69B1257E2038}" presName="node" presStyleLbl="node1" presStyleIdx="0" presStyleCnt="5">
        <dgm:presLayoutVars>
          <dgm:bulletEnabled val="1"/>
        </dgm:presLayoutVars>
      </dgm:prSet>
      <dgm:spPr/>
    </dgm:pt>
    <dgm:pt modelId="{99CCBDEE-C79D-451D-B2E0-C06A08410662}" type="pres">
      <dgm:prSet presAssocID="{392BF9CA-211E-4E9F-BE21-69B1257E2038}" presName="spNode" presStyleCnt="0"/>
      <dgm:spPr/>
    </dgm:pt>
    <dgm:pt modelId="{0838E6FB-77F7-4207-BC9D-7A87E9E76283}" type="pres">
      <dgm:prSet presAssocID="{25EE5B0E-FF85-4602-88F8-D209972F15D3}" presName="sibTrans" presStyleLbl="sibTrans1D1" presStyleIdx="0" presStyleCnt="5"/>
      <dgm:spPr/>
    </dgm:pt>
    <dgm:pt modelId="{BA6A80FA-D17B-4970-9C6D-127173F973EB}" type="pres">
      <dgm:prSet presAssocID="{8EB519DD-7DAB-46C4-9113-5C4C39E7FB35}" presName="node" presStyleLbl="node1" presStyleIdx="1" presStyleCnt="5">
        <dgm:presLayoutVars>
          <dgm:bulletEnabled val="1"/>
        </dgm:presLayoutVars>
      </dgm:prSet>
      <dgm:spPr/>
    </dgm:pt>
    <dgm:pt modelId="{12788A3D-3CC9-4C79-8136-5BBE9DFA9E8B}" type="pres">
      <dgm:prSet presAssocID="{8EB519DD-7DAB-46C4-9113-5C4C39E7FB35}" presName="spNode" presStyleCnt="0"/>
      <dgm:spPr/>
    </dgm:pt>
    <dgm:pt modelId="{6E3FE429-AEE0-4FEF-9ECB-6EAD5CE3E7C6}" type="pres">
      <dgm:prSet presAssocID="{00AD813A-F6B2-483C-A2D1-696CAA1A9BA6}" presName="sibTrans" presStyleLbl="sibTrans1D1" presStyleIdx="1" presStyleCnt="5"/>
      <dgm:spPr/>
    </dgm:pt>
    <dgm:pt modelId="{F4FE0D25-3AB7-459A-B3D0-C35B70144410}" type="pres">
      <dgm:prSet presAssocID="{E2A643A0-BEB4-4440-A2E6-B75F1BD49010}" presName="node" presStyleLbl="node1" presStyleIdx="2" presStyleCnt="5">
        <dgm:presLayoutVars>
          <dgm:bulletEnabled val="1"/>
        </dgm:presLayoutVars>
      </dgm:prSet>
      <dgm:spPr/>
    </dgm:pt>
    <dgm:pt modelId="{D6BCD6BE-DA59-4B4C-ADC8-5701958067A0}" type="pres">
      <dgm:prSet presAssocID="{E2A643A0-BEB4-4440-A2E6-B75F1BD49010}" presName="spNode" presStyleCnt="0"/>
      <dgm:spPr/>
    </dgm:pt>
    <dgm:pt modelId="{FD835330-F955-48D3-A8FF-2A7F87D6015F}" type="pres">
      <dgm:prSet presAssocID="{A2374C82-D30E-44AB-A2CA-C46AB87C11A5}" presName="sibTrans" presStyleLbl="sibTrans1D1" presStyleIdx="2" presStyleCnt="5"/>
      <dgm:spPr/>
    </dgm:pt>
    <dgm:pt modelId="{E178BE38-20DA-4E50-9737-CD6BC726C84C}" type="pres">
      <dgm:prSet presAssocID="{D654DF33-2467-40B1-8604-CCB80E4909A3}" presName="node" presStyleLbl="node1" presStyleIdx="3" presStyleCnt="5">
        <dgm:presLayoutVars>
          <dgm:bulletEnabled val="1"/>
        </dgm:presLayoutVars>
      </dgm:prSet>
      <dgm:spPr/>
    </dgm:pt>
    <dgm:pt modelId="{0FCF877C-D006-4085-98A6-8874BB211254}" type="pres">
      <dgm:prSet presAssocID="{D654DF33-2467-40B1-8604-CCB80E4909A3}" presName="spNode" presStyleCnt="0"/>
      <dgm:spPr/>
    </dgm:pt>
    <dgm:pt modelId="{B713E89D-7C3C-4EBB-B928-AEFFB0FD5D4F}" type="pres">
      <dgm:prSet presAssocID="{FAA3281D-9C7A-4FED-A4ED-982964B0FA32}" presName="sibTrans" presStyleLbl="sibTrans1D1" presStyleIdx="3" presStyleCnt="5"/>
      <dgm:spPr/>
    </dgm:pt>
    <dgm:pt modelId="{304D44AA-493F-467D-BA33-D9E9047F312C}" type="pres">
      <dgm:prSet presAssocID="{8F99D254-4332-446B-AD30-32A699AD002C}" presName="node" presStyleLbl="node1" presStyleIdx="4" presStyleCnt="5">
        <dgm:presLayoutVars>
          <dgm:bulletEnabled val="1"/>
        </dgm:presLayoutVars>
      </dgm:prSet>
      <dgm:spPr/>
    </dgm:pt>
    <dgm:pt modelId="{061E50F0-31DA-48B8-BC78-2D1C7331E8B6}" type="pres">
      <dgm:prSet presAssocID="{8F99D254-4332-446B-AD30-32A699AD002C}" presName="spNode" presStyleCnt="0"/>
      <dgm:spPr/>
    </dgm:pt>
    <dgm:pt modelId="{CD73AF24-DA0E-4498-9C56-EF79A5188A23}" type="pres">
      <dgm:prSet presAssocID="{A868A9EA-9C79-4735-A332-3431BBA44DC9}" presName="sibTrans" presStyleLbl="sibTrans1D1" presStyleIdx="4" presStyleCnt="5"/>
      <dgm:spPr/>
    </dgm:pt>
  </dgm:ptLst>
  <dgm:cxnLst>
    <dgm:cxn modelId="{E148D919-73A5-4D92-A9A0-6EC5631F5666}" type="presOf" srcId="{25EE5B0E-FF85-4602-88F8-D209972F15D3}" destId="{0838E6FB-77F7-4207-BC9D-7A87E9E76283}" srcOrd="0" destOrd="0" presId="urn:microsoft.com/office/officeart/2005/8/layout/cycle5"/>
    <dgm:cxn modelId="{37107C28-8FA0-4D5D-B512-D02230EC115E}" srcId="{DAB8A888-809B-4FA2-9863-BD6468EE74B2}" destId="{D654DF33-2467-40B1-8604-CCB80E4909A3}" srcOrd="3" destOrd="0" parTransId="{39D649A5-4A79-4BCB-A14E-20148B8CECE6}" sibTransId="{FAA3281D-9C7A-4FED-A4ED-982964B0FA32}"/>
    <dgm:cxn modelId="{76F4932D-BC03-43D8-8E7C-06ABB44ECFE1}" srcId="{DAB8A888-809B-4FA2-9863-BD6468EE74B2}" destId="{8F99D254-4332-446B-AD30-32A699AD002C}" srcOrd="4" destOrd="0" parTransId="{A21EEE91-DAE9-49C0-8CF6-4B1C073B9414}" sibTransId="{A868A9EA-9C79-4735-A332-3431BBA44DC9}"/>
    <dgm:cxn modelId="{2D926342-6E21-44A1-B53B-134FD1653F1A}" srcId="{DAB8A888-809B-4FA2-9863-BD6468EE74B2}" destId="{8EB519DD-7DAB-46C4-9113-5C4C39E7FB35}" srcOrd="1" destOrd="0" parTransId="{FB10D25C-FF54-40EA-AFA3-F623C1E89AB8}" sibTransId="{00AD813A-F6B2-483C-A2D1-696CAA1A9BA6}"/>
    <dgm:cxn modelId="{43F50645-880F-4610-8EDC-4AC9C751C0DC}" type="presOf" srcId="{A2374C82-D30E-44AB-A2CA-C46AB87C11A5}" destId="{FD835330-F955-48D3-A8FF-2A7F87D6015F}" srcOrd="0" destOrd="0" presId="urn:microsoft.com/office/officeart/2005/8/layout/cycle5"/>
    <dgm:cxn modelId="{9B59826A-68B7-42C4-8EE8-1D7B9D98EC92}" type="presOf" srcId="{8EB519DD-7DAB-46C4-9113-5C4C39E7FB35}" destId="{BA6A80FA-D17B-4970-9C6D-127173F973EB}" srcOrd="0" destOrd="0" presId="urn:microsoft.com/office/officeart/2005/8/layout/cycle5"/>
    <dgm:cxn modelId="{51F08356-CD5F-4527-86E0-BA1E3AB757B5}" type="presOf" srcId="{FAA3281D-9C7A-4FED-A4ED-982964B0FA32}" destId="{B713E89D-7C3C-4EBB-B928-AEFFB0FD5D4F}" srcOrd="0" destOrd="0" presId="urn:microsoft.com/office/officeart/2005/8/layout/cycle5"/>
    <dgm:cxn modelId="{EBA70557-AE42-4327-9791-B1620450C228}" type="presOf" srcId="{A868A9EA-9C79-4735-A332-3431BBA44DC9}" destId="{CD73AF24-DA0E-4498-9C56-EF79A5188A23}" srcOrd="0" destOrd="0" presId="urn:microsoft.com/office/officeart/2005/8/layout/cycle5"/>
    <dgm:cxn modelId="{8ACF8E79-0B3D-416D-9F10-12A847811EF4}" type="presOf" srcId="{392BF9CA-211E-4E9F-BE21-69B1257E2038}" destId="{1FB6B331-149E-4F59-BDC2-04E42CA06F3E}" srcOrd="0" destOrd="0" presId="urn:microsoft.com/office/officeart/2005/8/layout/cycle5"/>
    <dgm:cxn modelId="{321F0289-7218-47EB-AE66-EE09B6418AA4}" type="presOf" srcId="{D654DF33-2467-40B1-8604-CCB80E4909A3}" destId="{E178BE38-20DA-4E50-9737-CD6BC726C84C}" srcOrd="0" destOrd="0" presId="urn:microsoft.com/office/officeart/2005/8/layout/cycle5"/>
    <dgm:cxn modelId="{3BE50A8D-8504-4A1F-8F9E-DB89E8AB35E8}" type="presOf" srcId="{DAB8A888-809B-4FA2-9863-BD6468EE74B2}" destId="{2BED1F61-07AD-48CA-B341-EAF30D11E6D4}" srcOrd="0" destOrd="0" presId="urn:microsoft.com/office/officeart/2005/8/layout/cycle5"/>
    <dgm:cxn modelId="{B829DFA8-2E40-4911-AEBF-C1A668C18C68}" type="presOf" srcId="{00AD813A-F6B2-483C-A2D1-696CAA1A9BA6}" destId="{6E3FE429-AEE0-4FEF-9ECB-6EAD5CE3E7C6}" srcOrd="0" destOrd="0" presId="urn:microsoft.com/office/officeart/2005/8/layout/cycle5"/>
    <dgm:cxn modelId="{C8C080BD-400F-4338-A340-75EA6835427B}" srcId="{DAB8A888-809B-4FA2-9863-BD6468EE74B2}" destId="{E2A643A0-BEB4-4440-A2E6-B75F1BD49010}" srcOrd="2" destOrd="0" parTransId="{810695FC-72AB-4599-B91D-CB87F6D200D8}" sibTransId="{A2374C82-D30E-44AB-A2CA-C46AB87C11A5}"/>
    <dgm:cxn modelId="{0FC82AE1-2EC4-429A-9EF6-872EAE611A34}" type="presOf" srcId="{E2A643A0-BEB4-4440-A2E6-B75F1BD49010}" destId="{F4FE0D25-3AB7-459A-B3D0-C35B70144410}" srcOrd="0" destOrd="0" presId="urn:microsoft.com/office/officeart/2005/8/layout/cycle5"/>
    <dgm:cxn modelId="{69CCE1EF-E7B1-4B11-BAF6-327A91D6D2D1}" srcId="{DAB8A888-809B-4FA2-9863-BD6468EE74B2}" destId="{392BF9CA-211E-4E9F-BE21-69B1257E2038}" srcOrd="0" destOrd="0" parTransId="{FE3EB4C8-1A4E-4255-B6C8-9B97271E70EC}" sibTransId="{25EE5B0E-FF85-4602-88F8-D209972F15D3}"/>
    <dgm:cxn modelId="{1D7813FD-A299-4A88-B8B2-AC7E11FB0C09}" type="presOf" srcId="{8F99D254-4332-446B-AD30-32A699AD002C}" destId="{304D44AA-493F-467D-BA33-D9E9047F312C}" srcOrd="0" destOrd="0" presId="urn:microsoft.com/office/officeart/2005/8/layout/cycle5"/>
    <dgm:cxn modelId="{B790F7BD-5D27-4725-9B81-C4DABDB287B6}" type="presParOf" srcId="{2BED1F61-07AD-48CA-B341-EAF30D11E6D4}" destId="{1FB6B331-149E-4F59-BDC2-04E42CA06F3E}" srcOrd="0" destOrd="0" presId="urn:microsoft.com/office/officeart/2005/8/layout/cycle5"/>
    <dgm:cxn modelId="{430872C0-4BA8-400A-AD1C-22B5356798A0}" type="presParOf" srcId="{2BED1F61-07AD-48CA-B341-EAF30D11E6D4}" destId="{99CCBDEE-C79D-451D-B2E0-C06A08410662}" srcOrd="1" destOrd="0" presId="urn:microsoft.com/office/officeart/2005/8/layout/cycle5"/>
    <dgm:cxn modelId="{3B271757-BE55-4F40-B044-C7E7CBB49792}" type="presParOf" srcId="{2BED1F61-07AD-48CA-B341-EAF30D11E6D4}" destId="{0838E6FB-77F7-4207-BC9D-7A87E9E76283}" srcOrd="2" destOrd="0" presId="urn:microsoft.com/office/officeart/2005/8/layout/cycle5"/>
    <dgm:cxn modelId="{85CA458E-E85E-428E-93AA-E41C120332F3}" type="presParOf" srcId="{2BED1F61-07AD-48CA-B341-EAF30D11E6D4}" destId="{BA6A80FA-D17B-4970-9C6D-127173F973EB}" srcOrd="3" destOrd="0" presId="urn:microsoft.com/office/officeart/2005/8/layout/cycle5"/>
    <dgm:cxn modelId="{96512590-6A11-4888-96F1-6A94AC35F72C}" type="presParOf" srcId="{2BED1F61-07AD-48CA-B341-EAF30D11E6D4}" destId="{12788A3D-3CC9-4C79-8136-5BBE9DFA9E8B}" srcOrd="4" destOrd="0" presId="urn:microsoft.com/office/officeart/2005/8/layout/cycle5"/>
    <dgm:cxn modelId="{2DE2010F-15BD-44E1-A454-3A50F1CF412F}" type="presParOf" srcId="{2BED1F61-07AD-48CA-B341-EAF30D11E6D4}" destId="{6E3FE429-AEE0-4FEF-9ECB-6EAD5CE3E7C6}" srcOrd="5" destOrd="0" presId="urn:microsoft.com/office/officeart/2005/8/layout/cycle5"/>
    <dgm:cxn modelId="{E8CC8E96-EDA6-4C49-9B17-42612AA93E03}" type="presParOf" srcId="{2BED1F61-07AD-48CA-B341-EAF30D11E6D4}" destId="{F4FE0D25-3AB7-459A-B3D0-C35B70144410}" srcOrd="6" destOrd="0" presId="urn:microsoft.com/office/officeart/2005/8/layout/cycle5"/>
    <dgm:cxn modelId="{F2BFACDF-F9A0-4E5E-8F95-7FB99BB8CD52}" type="presParOf" srcId="{2BED1F61-07AD-48CA-B341-EAF30D11E6D4}" destId="{D6BCD6BE-DA59-4B4C-ADC8-5701958067A0}" srcOrd="7" destOrd="0" presId="urn:microsoft.com/office/officeart/2005/8/layout/cycle5"/>
    <dgm:cxn modelId="{151FA130-36D0-4C93-837F-1014D7046E7B}" type="presParOf" srcId="{2BED1F61-07AD-48CA-B341-EAF30D11E6D4}" destId="{FD835330-F955-48D3-A8FF-2A7F87D6015F}" srcOrd="8" destOrd="0" presId="urn:microsoft.com/office/officeart/2005/8/layout/cycle5"/>
    <dgm:cxn modelId="{F178633D-EBFA-4DC1-B83D-A5C7AE19344A}" type="presParOf" srcId="{2BED1F61-07AD-48CA-B341-EAF30D11E6D4}" destId="{E178BE38-20DA-4E50-9737-CD6BC726C84C}" srcOrd="9" destOrd="0" presId="urn:microsoft.com/office/officeart/2005/8/layout/cycle5"/>
    <dgm:cxn modelId="{BEEB5627-8F28-40D9-A210-9427BE3F183B}" type="presParOf" srcId="{2BED1F61-07AD-48CA-B341-EAF30D11E6D4}" destId="{0FCF877C-D006-4085-98A6-8874BB211254}" srcOrd="10" destOrd="0" presId="urn:microsoft.com/office/officeart/2005/8/layout/cycle5"/>
    <dgm:cxn modelId="{AA64EBB2-8974-46B4-81E4-1CC141AB5082}" type="presParOf" srcId="{2BED1F61-07AD-48CA-B341-EAF30D11E6D4}" destId="{B713E89D-7C3C-4EBB-B928-AEFFB0FD5D4F}" srcOrd="11" destOrd="0" presId="urn:microsoft.com/office/officeart/2005/8/layout/cycle5"/>
    <dgm:cxn modelId="{A24DD295-65C2-47D6-89BB-5FF8A9F90D05}" type="presParOf" srcId="{2BED1F61-07AD-48CA-B341-EAF30D11E6D4}" destId="{304D44AA-493F-467D-BA33-D9E9047F312C}" srcOrd="12" destOrd="0" presId="urn:microsoft.com/office/officeart/2005/8/layout/cycle5"/>
    <dgm:cxn modelId="{BB154A83-F80C-4A43-BAD4-4236EE478ADA}" type="presParOf" srcId="{2BED1F61-07AD-48CA-B341-EAF30D11E6D4}" destId="{061E50F0-31DA-48B8-BC78-2D1C7331E8B6}" srcOrd="13" destOrd="0" presId="urn:microsoft.com/office/officeart/2005/8/layout/cycle5"/>
    <dgm:cxn modelId="{AB7C50F1-E9B3-4B9A-A30E-59654373ADC0}" type="presParOf" srcId="{2BED1F61-07AD-48CA-B341-EAF30D11E6D4}" destId="{CD73AF24-DA0E-4498-9C56-EF79A5188A23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B6B331-149E-4F59-BDC2-04E42CA06F3E}">
      <dsp:nvSpPr>
        <dsp:cNvPr id="0" name=""/>
        <dsp:cNvSpPr/>
      </dsp:nvSpPr>
      <dsp:spPr>
        <a:xfrm>
          <a:off x="4570178" y="2715"/>
          <a:ext cx="1686393" cy="10961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DATA Understanding</a:t>
          </a:r>
        </a:p>
      </dsp:txBody>
      <dsp:txXfrm>
        <a:off x="4623688" y="56225"/>
        <a:ext cx="1579373" cy="989135"/>
      </dsp:txXfrm>
    </dsp:sp>
    <dsp:sp modelId="{0838E6FB-77F7-4207-BC9D-7A87E9E76283}">
      <dsp:nvSpPr>
        <dsp:cNvPr id="0" name=""/>
        <dsp:cNvSpPr/>
      </dsp:nvSpPr>
      <dsp:spPr>
        <a:xfrm>
          <a:off x="3220565" y="550793"/>
          <a:ext cx="4385618" cy="4385618"/>
        </a:xfrm>
        <a:custGeom>
          <a:avLst/>
          <a:gdLst/>
          <a:ahLst/>
          <a:cxnLst/>
          <a:rect l="0" t="0" r="0" b="0"/>
          <a:pathLst>
            <a:path>
              <a:moveTo>
                <a:pt x="3262611" y="278668"/>
              </a:moveTo>
              <a:arcTo wR="2192809" hR="2192809" stAng="17952034" swAng="1213762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6A80FA-D17B-4970-9C6D-127173F973EB}">
      <dsp:nvSpPr>
        <dsp:cNvPr id="0" name=""/>
        <dsp:cNvSpPr/>
      </dsp:nvSpPr>
      <dsp:spPr>
        <a:xfrm>
          <a:off x="6655663" y="1517909"/>
          <a:ext cx="1686393" cy="10961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DATA Cleaning </a:t>
          </a:r>
        </a:p>
      </dsp:txBody>
      <dsp:txXfrm>
        <a:off x="6709173" y="1571419"/>
        <a:ext cx="1579373" cy="989135"/>
      </dsp:txXfrm>
    </dsp:sp>
    <dsp:sp modelId="{6E3FE429-AEE0-4FEF-9ECB-6EAD5CE3E7C6}">
      <dsp:nvSpPr>
        <dsp:cNvPr id="0" name=""/>
        <dsp:cNvSpPr/>
      </dsp:nvSpPr>
      <dsp:spPr>
        <a:xfrm>
          <a:off x="3220565" y="550793"/>
          <a:ext cx="4385618" cy="4385618"/>
        </a:xfrm>
        <a:custGeom>
          <a:avLst/>
          <a:gdLst/>
          <a:ahLst/>
          <a:cxnLst/>
          <a:rect l="0" t="0" r="0" b="0"/>
          <a:pathLst>
            <a:path>
              <a:moveTo>
                <a:pt x="4380390" y="2344136"/>
              </a:moveTo>
              <a:arcTo wR="2192809" hR="2192809" stAng="21837430" swAng="1361447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E0D25-3AB7-459A-B3D0-C35B70144410}">
      <dsp:nvSpPr>
        <dsp:cNvPr id="0" name=""/>
        <dsp:cNvSpPr/>
      </dsp:nvSpPr>
      <dsp:spPr>
        <a:xfrm>
          <a:off x="5859079" y="3969544"/>
          <a:ext cx="1686393" cy="10961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DATA Modelling</a:t>
          </a:r>
        </a:p>
      </dsp:txBody>
      <dsp:txXfrm>
        <a:off x="5912589" y="4023054"/>
        <a:ext cx="1579373" cy="989135"/>
      </dsp:txXfrm>
    </dsp:sp>
    <dsp:sp modelId="{FD835330-F955-48D3-A8FF-2A7F87D6015F}">
      <dsp:nvSpPr>
        <dsp:cNvPr id="0" name=""/>
        <dsp:cNvSpPr/>
      </dsp:nvSpPr>
      <dsp:spPr>
        <a:xfrm>
          <a:off x="3220565" y="550793"/>
          <a:ext cx="4385618" cy="4385618"/>
        </a:xfrm>
        <a:custGeom>
          <a:avLst/>
          <a:gdLst/>
          <a:ahLst/>
          <a:cxnLst/>
          <a:rect l="0" t="0" r="0" b="0"/>
          <a:pathLst>
            <a:path>
              <a:moveTo>
                <a:pt x="2462673" y="4368949"/>
              </a:moveTo>
              <a:arcTo wR="2192809" hR="2192809" stAng="4975849" swAng="848302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8BE38-20DA-4E50-9737-CD6BC726C84C}">
      <dsp:nvSpPr>
        <dsp:cNvPr id="0" name=""/>
        <dsp:cNvSpPr/>
      </dsp:nvSpPr>
      <dsp:spPr>
        <a:xfrm>
          <a:off x="3281277" y="3969544"/>
          <a:ext cx="1686393" cy="10961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DATA Analysis</a:t>
          </a:r>
        </a:p>
      </dsp:txBody>
      <dsp:txXfrm>
        <a:off x="3334787" y="4023054"/>
        <a:ext cx="1579373" cy="989135"/>
      </dsp:txXfrm>
    </dsp:sp>
    <dsp:sp modelId="{B713E89D-7C3C-4EBB-B928-AEFFB0FD5D4F}">
      <dsp:nvSpPr>
        <dsp:cNvPr id="0" name=""/>
        <dsp:cNvSpPr/>
      </dsp:nvSpPr>
      <dsp:spPr>
        <a:xfrm>
          <a:off x="3220565" y="550793"/>
          <a:ext cx="4385618" cy="4385618"/>
        </a:xfrm>
        <a:custGeom>
          <a:avLst/>
          <a:gdLst/>
          <a:ahLst/>
          <a:cxnLst/>
          <a:rect l="0" t="0" r="0" b="0"/>
          <a:pathLst>
            <a:path>
              <a:moveTo>
                <a:pt x="232921" y="3176299"/>
              </a:moveTo>
              <a:arcTo wR="2192809" hR="2192809" stAng="9201123" swAng="1361447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D44AA-493F-467D-BA33-D9E9047F312C}">
      <dsp:nvSpPr>
        <dsp:cNvPr id="0" name=""/>
        <dsp:cNvSpPr/>
      </dsp:nvSpPr>
      <dsp:spPr>
        <a:xfrm>
          <a:off x="2484692" y="1517909"/>
          <a:ext cx="1686393" cy="10961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Uncover Insights</a:t>
          </a:r>
        </a:p>
      </dsp:txBody>
      <dsp:txXfrm>
        <a:off x="2538202" y="1571419"/>
        <a:ext cx="1579373" cy="989135"/>
      </dsp:txXfrm>
    </dsp:sp>
    <dsp:sp modelId="{CD73AF24-DA0E-4498-9C56-EF79A5188A23}">
      <dsp:nvSpPr>
        <dsp:cNvPr id="0" name=""/>
        <dsp:cNvSpPr/>
      </dsp:nvSpPr>
      <dsp:spPr>
        <a:xfrm>
          <a:off x="3220565" y="550793"/>
          <a:ext cx="4385618" cy="4385618"/>
        </a:xfrm>
        <a:custGeom>
          <a:avLst/>
          <a:gdLst/>
          <a:ahLst/>
          <a:cxnLst/>
          <a:rect l="0" t="0" r="0" b="0"/>
          <a:pathLst>
            <a:path>
              <a:moveTo>
                <a:pt x="527126" y="766655"/>
              </a:moveTo>
              <a:arcTo wR="2192809" hR="2192809" stAng="13234203" swAng="1213762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buzz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992" y="210312"/>
            <a:ext cx="6766560" cy="768096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265" y="1169149"/>
            <a:ext cx="5879592" cy="4020312"/>
          </a:xfrm>
        </p:spPr>
        <p:txBody>
          <a:bodyPr/>
          <a:lstStyle/>
          <a:p>
            <a:r>
              <a:rPr lang="en-US" sz="1800" b="1" dirty="0"/>
              <a:t>ANALYSIS : Animals and science are the two most popular categories of content, showing that people </a:t>
            </a:r>
            <a:r>
              <a:rPr lang="en-US" sz="1800" b="1" dirty="0" err="1"/>
              <a:t>enjoy"real</a:t>
            </a:r>
            <a:r>
              <a:rPr lang="en-US" sz="1800" b="1" dirty="0"/>
              <a:t>-life" and "factual content the most.</a:t>
            </a:r>
          </a:p>
          <a:p>
            <a:r>
              <a:rPr lang="en-US" sz="1800" b="1" dirty="0"/>
              <a:t>INSIGHT :  Food is a common theme with the top 5 categories with "Healthy Eating" ranking the highest. This may give an indication to the audience within your user base. You could use this insight to create a campaign and work with healthy eating brands to boost user engagement.</a:t>
            </a:r>
          </a:p>
          <a:p>
            <a:r>
              <a:rPr lang="en-US" sz="1800" b="1" dirty="0"/>
              <a:t>NEXT STEPS :  This ad-hoc analysis is insightful, but it's time to take this analysis into large scale production for real-time understanding of your business. We can show you how to do this</a:t>
            </a:r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Sumant</a:t>
            </a:r>
            <a:r>
              <a:rPr lang="en-US" dirty="0"/>
              <a:t> kale </a:t>
            </a:r>
          </a:p>
          <a:p>
            <a:r>
              <a:rPr lang="en-US" dirty="0"/>
              <a:t>Data analyst</a:t>
            </a:r>
          </a:p>
          <a:p>
            <a:r>
              <a:rPr lang="en-US" dirty="0"/>
              <a:t>sumantkale1999@gmail.com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Recap</a:t>
            </a:r>
          </a:p>
          <a:p>
            <a:r>
              <a:rPr lang="en-US" dirty="0"/>
              <a:t>Problem</a:t>
            </a:r>
          </a:p>
          <a:p>
            <a:r>
              <a:rPr lang="en-US" dirty="0"/>
              <a:t>​The analytics team</a:t>
            </a:r>
          </a:p>
          <a:p>
            <a:r>
              <a:rPr lang="en-US" dirty="0"/>
              <a:t>Process</a:t>
            </a:r>
          </a:p>
          <a:p>
            <a:r>
              <a:rPr lang="en-US" dirty="0"/>
              <a:t>Insights</a:t>
            </a:r>
          </a:p>
          <a:p>
            <a:r>
              <a:rPr lang="en-US" dirty="0"/>
              <a:t>​Summary​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Social Buzz is fast growing technology unicorn that need to adapt quickly to it’s global scale. Accenture has begun a 3 month POC focusing on these tasks:</a:t>
            </a:r>
          </a:p>
          <a:p>
            <a:pPr marL="342900" indent="-342900">
              <a:buAutoNum type="arabicParenR"/>
            </a:pPr>
            <a:r>
              <a:rPr lang="en-US" sz="2000" dirty="0"/>
              <a:t>An audit of Social Buzz’s Big data practice</a:t>
            </a:r>
          </a:p>
          <a:p>
            <a:pPr marL="342900" indent="-342900">
              <a:buAutoNum type="arabicParenR"/>
            </a:pPr>
            <a:r>
              <a:rPr lang="en-US" sz="2000" dirty="0"/>
              <a:t>Recommendations for a successful IPO</a:t>
            </a:r>
          </a:p>
          <a:p>
            <a:pPr marL="342900" indent="-342900">
              <a:buAutoNum type="arabicParenR"/>
            </a:pPr>
            <a:r>
              <a:rPr lang="en-US" sz="2000" dirty="0"/>
              <a:t>Analysis to find Social Buzz’s top 5 most popular categories of content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452" y="1755648"/>
            <a:ext cx="6400800" cy="768096"/>
          </a:xfrm>
        </p:spPr>
        <p:txBody>
          <a:bodyPr/>
          <a:lstStyle/>
          <a:p>
            <a:r>
              <a:rPr lang="en-US" sz="4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PRoblem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6442" y="3563272"/>
            <a:ext cx="6400800" cy="2805443"/>
          </a:xfrm>
        </p:spPr>
        <p:txBody>
          <a:bodyPr/>
          <a:lstStyle/>
          <a:p>
            <a:pPr algn="ctr"/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Over 100000 posts per day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36,500,000 pieces of content per year!</a:t>
            </a:r>
          </a:p>
          <a:p>
            <a:pPr algn="ctr"/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But how to capitalize on it when there is so much?</a:t>
            </a:r>
          </a:p>
          <a:p>
            <a:pPr algn="ctr"/>
            <a:r>
              <a:rPr lang="en-US" sz="2400" b="1" u="sng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Analysis to find Social Buzz’s top 5 most popular categories of content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6" name="Picture Placeholder 15" descr="Team member headshot">
            <a:extLst>
              <a:ext uri="{FF2B5EF4-FFF2-40B4-BE49-F238E27FC236}">
                <a16:creationId xmlns:a16="http://schemas.microsoft.com/office/drawing/2014/main" id="{53DF829E-A1C4-421E-3B50-ABC29F74AD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F69D5-AD7B-521D-22B1-50D8A2435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8906" y="4989514"/>
            <a:ext cx="2398824" cy="1110855"/>
          </a:xfrm>
        </p:spPr>
        <p:txBody>
          <a:bodyPr/>
          <a:lstStyle/>
          <a:p>
            <a:r>
              <a:rPr lang="en-IN" sz="1600" b="1" u="sng" dirty="0"/>
              <a:t>Andrew Fleming</a:t>
            </a:r>
          </a:p>
          <a:p>
            <a:pPr marL="0" indent="0">
              <a:buNone/>
            </a:pPr>
            <a:r>
              <a:rPr lang="en-IN" sz="1600" dirty="0"/>
              <a:t> Chief Technical Architect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11358" y="4990707"/>
            <a:ext cx="2598737" cy="1109662"/>
          </a:xfrm>
        </p:spPr>
        <p:txBody>
          <a:bodyPr/>
          <a:lstStyle/>
          <a:p>
            <a:pPr marL="0" indent="0">
              <a:buNone/>
            </a:pPr>
            <a:r>
              <a:rPr lang="en-IN" sz="1600" b="1" u="sng" dirty="0"/>
              <a:t>Marcus </a:t>
            </a:r>
            <a:r>
              <a:rPr lang="en-IN" sz="1600" b="1" u="sng" dirty="0" err="1"/>
              <a:t>Rompton</a:t>
            </a:r>
            <a:r>
              <a:rPr lang="en-IN" sz="1600" b="1" u="sng" dirty="0"/>
              <a:t> </a:t>
            </a:r>
          </a:p>
          <a:p>
            <a:pPr marL="0" indent="0">
              <a:buNone/>
            </a:pPr>
            <a:endParaRPr lang="en-IN" sz="1600" u="sng" dirty="0"/>
          </a:p>
          <a:p>
            <a:pPr marL="0" indent="0">
              <a:buNone/>
            </a:pPr>
            <a:r>
              <a:rPr lang="en-IN" sz="1600" dirty="0"/>
              <a:t>  Senior principle</a:t>
            </a:r>
          </a:p>
          <a:p>
            <a:endParaRPr lang="en-US" dirty="0"/>
          </a:p>
        </p:txBody>
      </p:sp>
      <p:pic>
        <p:nvPicPr>
          <p:cNvPr id="22" name="Picture Placeholder 21" descr="Team member headshot">
            <a:extLst>
              <a:ext uri="{FF2B5EF4-FFF2-40B4-BE49-F238E27FC236}">
                <a16:creationId xmlns:a16="http://schemas.microsoft.com/office/drawing/2014/main" id="{CF9A94E1-4A49-F134-498B-3886D8C21B4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" b="31"/>
          <a:stretch/>
        </p:blipFill>
        <p:spPr>
          <a:xfrm>
            <a:off x="4513199" y="2393215"/>
            <a:ext cx="2596896" cy="2596896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8301B7-15C5-E184-096F-BF82F42163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600" b="1" u="sng" dirty="0" err="1"/>
              <a:t>Sumant</a:t>
            </a:r>
            <a:r>
              <a:rPr lang="en-IN" sz="1600" b="1" u="sng" dirty="0"/>
              <a:t> Kale (myself)</a:t>
            </a:r>
          </a:p>
          <a:p>
            <a:pPr marL="0" indent="0">
              <a:buNone/>
            </a:pPr>
            <a:r>
              <a:rPr lang="en-IN" sz="1600" dirty="0"/>
              <a:t>      </a:t>
            </a:r>
            <a:r>
              <a:rPr lang="en-IN" sz="1600" b="1" dirty="0"/>
              <a:t> </a:t>
            </a:r>
            <a:r>
              <a:rPr lang="en-IN" sz="1600" dirty="0"/>
              <a:t>   Data Analyst</a:t>
            </a:r>
          </a:p>
          <a:p>
            <a:endParaRPr lang="en-US" sz="1600" dirty="0"/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4C15D80C-7BB3-F2A7-158F-6CE54F2D605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2500" b="12500"/>
          <a:stretch>
            <a:fillRect/>
          </a:stretch>
        </p:blipFill>
        <p:spPr>
          <a:xfrm>
            <a:off x="9034463" y="2392023"/>
            <a:ext cx="2597490" cy="2597490"/>
          </a:xfr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594360"/>
            <a:ext cx="10671048" cy="768096"/>
          </a:xfrm>
        </p:spPr>
        <p:txBody>
          <a:bodyPr/>
          <a:lstStyle/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Process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B2E6DF1-528D-D438-DC37-97AC8299A37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56264292"/>
              </p:ext>
            </p:extLst>
          </p:nvPr>
        </p:nvGraphicFramePr>
        <p:xfrm>
          <a:off x="755650" y="1716504"/>
          <a:ext cx="10826750" cy="5141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FDAA38-B564-52F7-5834-AC1E32F3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1216152"/>
            <a:ext cx="10671048" cy="768096"/>
          </a:xfrm>
        </p:spPr>
        <p:txBody>
          <a:bodyPr>
            <a:normAutofit fontScale="90000"/>
          </a:bodyPr>
          <a:lstStyle/>
          <a:p>
            <a:r>
              <a:rPr lang="en-IN" sz="4900" b="0" i="1" u="sng" dirty="0"/>
              <a:t>INSIGHTS</a:t>
            </a:r>
            <a:br>
              <a:rPr lang="en-IN" dirty="0"/>
            </a:br>
            <a:r>
              <a:rPr lang="en-IN" dirty="0"/>
              <a:t>1)16 UNIQUE CATEGORIEs</a:t>
            </a:r>
            <a:br>
              <a:rPr lang="en-IN" dirty="0"/>
            </a:br>
            <a:r>
              <a:rPr lang="en-IN" dirty="0"/>
              <a:t>2)1897 Reactions to “Animal” Posts</a:t>
            </a:r>
            <a:br>
              <a:rPr lang="en-IN" dirty="0"/>
            </a:br>
            <a:r>
              <a:rPr lang="en-IN" dirty="0"/>
              <a:t>3)January month with most posts</a:t>
            </a:r>
          </a:p>
        </p:txBody>
      </p:sp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677AE24-8EA1-670F-CBDB-DEAD108758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1110462"/>
              </p:ext>
            </p:extLst>
          </p:nvPr>
        </p:nvGraphicFramePr>
        <p:xfrm>
          <a:off x="1" y="-144379"/>
          <a:ext cx="12192000" cy="7002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54C1735C-F48A-08C4-E2D5-27E80BC9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677AE24-8EA1-670F-CBDB-DEAD108758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442758"/>
              </p:ext>
            </p:extLst>
          </p:nvPr>
        </p:nvGraphicFramePr>
        <p:xfrm>
          <a:off x="56147" y="1"/>
          <a:ext cx="1207970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0494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{D7E6AA15-1E48-4334-BFD2-DDE0CF86F63D}tf78438558_win32</Template>
  <TotalTime>115</TotalTime>
  <Words>313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Black</vt:lpstr>
      <vt:lpstr>Sabon Next LT</vt:lpstr>
      <vt:lpstr>Office Theme</vt:lpstr>
      <vt:lpstr>Social buzz </vt:lpstr>
      <vt:lpstr>AGENDA</vt:lpstr>
      <vt:lpstr>Project Recap</vt:lpstr>
      <vt:lpstr>PRoblem</vt:lpstr>
      <vt:lpstr>MEET OUR TEAM</vt:lpstr>
      <vt:lpstr>Process</vt:lpstr>
      <vt:lpstr>INSIGHTS 1)16 UNIQUE CATEGORIEs 2)1897 Reactions to “Animal” Posts 3)January month with most posts</vt:lpstr>
      <vt:lpstr>PowerPoint Presentation</vt:lpstr>
      <vt:lpstr>PowerPoint Presentation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buzz </dc:title>
  <dc:subject/>
  <dc:creator>gunvant kale</dc:creator>
  <cp:lastModifiedBy>gunvant kale</cp:lastModifiedBy>
  <cp:revision>2</cp:revision>
  <dcterms:created xsi:type="dcterms:W3CDTF">2023-06-12T08:19:11Z</dcterms:created>
  <dcterms:modified xsi:type="dcterms:W3CDTF">2023-06-12T10:26:01Z</dcterms:modified>
</cp:coreProperties>
</file>